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88279D-AEEA-474F-9D90-D7A4009570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ABEB16B-8A8C-40E5-B296-DE6A5B7FA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209FD4C-E545-47B1-88BF-B2244CF5A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38372B7-1CC1-4756-B3A4-188327A35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AA91DC7-510E-40A2-9365-A9D02F401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2436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8AED4A-9A6D-447B-8FE4-DBA174CBC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73AD10DA-CED2-4D41-AD56-E1D5CE916B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140A0DC-1EF1-4134-B173-66761674E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188C59E-37CC-499B-91B0-F3451BB5C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C61C765-3FDB-4703-8EBC-62CDCEF46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4312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1EB79979-04F2-4404-85F7-8DD3F79E5F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7CBB107-3441-40C8-80E9-331E03A078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4EE0F53-E0D9-4C6B-A038-D31738D7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28D4A79-6651-46DF-B6F7-DFEEC61CB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D60EC6B-0BDC-400A-9BBC-E3420374E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7858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EC247EB-CE10-4672-8C12-5ED242A8D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7E8B835-896D-405A-8441-E68FBD695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34E60ED-3677-4517-8823-CA5EF5135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CE3B6CB-55CC-4746-B931-2AB89B27A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EBD48F4-515B-40FD-9C10-17706843F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59975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4287E45-D333-40DC-B419-16029CF609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5371585-DDD2-4D0E-B272-65275254A5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B7AA4A1-D660-4874-BBD7-A6950927C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66F9A90-8FE0-4C11-BE19-7BDE91515D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632B0EC-77E2-4F51-AEEA-F1CBEF91F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7171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16295B-C3DE-4EB8-BC5A-A41764807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CB1E97C-7B05-4545-B65B-73F7142EA4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3674709-8298-4614-919D-251B7768F5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01C10EF-7ADB-41B9-AAEC-8C3FAEE16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7AB48DE-F398-4979-BBE5-3176EED82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5BBC25E-B69F-4FF8-8FF5-D613B521D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5415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D689260-BCFE-4208-A012-2B7F0DC1FA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51E691C-E6FD-4F07-8C5E-698B87A2F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771081E-0670-4F64-BC37-7E12CF6F09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B4830096-5AB0-4C79-8A0A-3B52CC3E49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A5F3A9F-D91E-4608-B60D-D7313D6078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A1EB3D4-04DE-40AE-984A-0A806C9D7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B7E8E0EB-816C-4C9A-ABC4-D0E2A6701E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4729ED43-D052-4A41-88A2-CA4296012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4050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7CAEFD-4C4F-4AAA-AE12-682D4C733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8B7FA842-3C1C-4C2D-B01D-5CA50F234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DD5558EB-86F9-4472-8713-2233440C4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D1C0DF5-65F5-4E2C-B7CB-EA01E9F16B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1641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3153669B-AAE5-4FCE-A039-DDD4A732D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DF63509B-8E8C-4C7F-BBE5-04F171422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9347C3CD-466F-446B-B3E1-2945A85B77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155166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CD2039-08AF-4184-BE5C-B5E1E3123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E89229E-F736-4B8D-BBFA-F2E34DE62B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ADD0E147-D503-4BB5-A457-BB5C4F0E6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57694AE-AB86-45D9-B62A-3BA82FADA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2F95580-3B54-4810-A1B6-55A526B381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46736CAA-78FC-456A-845B-7214F9CD1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3452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DDC0A4-BB5C-4E89-B627-F59F97293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62E73D07-0C66-4784-9B93-F5024C42D08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3124671-3F28-407B-A0C1-0B51918D7E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02D14FF-ED44-48D7-9351-CB80DFEFB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FA88FC1-8E18-4CC1-9B45-ADF7DD6D4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3A37176-D4F2-43E6-A6D7-900423AD1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9328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5C659ED9-E2C2-4A24-900D-D95EEB219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95C02BC-9079-42B3-BF5A-AFAC2DBC5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13CE88B-0F12-4223-8492-635889AF2C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629383-1D6B-4FA1-B838-7B532256F8DD}" type="datetimeFigureOut">
              <a:rPr lang="zh-TW" altLang="en-US" smtClean="0"/>
              <a:t>2021/9/22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572CD57-CCD3-49B7-A7A0-8F4FE487A42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E3742DE-1CEE-4992-8026-4A83A27A8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2600F-9210-42F5-8348-C98589D476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22162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185ECC4-31F6-4DF2-8C06-61539F8899B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2021-9-22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FACB7CD-F68F-479B-AE56-CF88AA365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1782" y="3728900"/>
            <a:ext cx="5128436" cy="2477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808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D58B7C27-ED19-48CD-9D9C-6DBE2F9AF167}"/>
              </a:ext>
            </a:extLst>
          </p:cNvPr>
          <p:cNvSpPr txBox="1"/>
          <p:nvPr/>
        </p:nvSpPr>
        <p:spPr>
          <a:xfrm>
            <a:off x="263951" y="188536"/>
            <a:ext cx="1104821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今天大宝换促 下午三点半才去店里，今晚可能会回来比较晚。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上午大宝煲了海带豆腐汤 加了些虾 原本大虾是打算给大宝炸着吃的 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下午接雨宝回来后 和雨宝一块看了会</a:t>
            </a:r>
            <a:r>
              <a:rPr lang="en-US" altLang="zh-CN" dirty="0"/>
              <a:t>《</a:t>
            </a:r>
            <a:r>
              <a:rPr lang="zh-CN" altLang="en-US" dirty="0"/>
              <a:t>行走</a:t>
            </a:r>
            <a:r>
              <a:rPr lang="en-US" altLang="zh-CN" dirty="0"/>
              <a:t>11</a:t>
            </a:r>
            <a:r>
              <a:rPr lang="zh-CN" altLang="en-US" dirty="0"/>
              <a:t>季</a:t>
            </a:r>
            <a:r>
              <a:rPr lang="en-US" altLang="zh-CN" dirty="0"/>
              <a:t>》</a:t>
            </a:r>
            <a:r>
              <a:rPr lang="zh-CN" altLang="en-US" dirty="0"/>
              <a:t>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今天没有强制雨宝学拼读，还是会每天让雨宝做些练习比较好。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晚上大宝让我带雨宝下去多走走 当时已经八点多了 今天就没有去 每天接雨宝回来后带雨宝去小公园遛弯。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明天打算去把上次雨宝借回来的书换了，然后在找基本雨宝喜欢看</a:t>
            </a:r>
            <a:r>
              <a:rPr lang="zh-CN" altLang="en-US"/>
              <a:t>的。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97251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BCA99E85-D35B-40B9-AE00-3D7B1DA94B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410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959595D-E4C4-492F-AC63-3671684BF9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9070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54E01BC4-07A9-4E61-B03C-A5CB171A44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204" y="0"/>
            <a:ext cx="3857625" cy="68580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C1579D1E-BFAD-43DD-86BE-38C7D60E72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192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0535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">
            <a:hlinkClick r:id="" action="ppaction://media"/>
            <a:extLst>
              <a:ext uri="{FF2B5EF4-FFF2-40B4-BE49-F238E27FC236}">
                <a16:creationId xmlns:a16="http://schemas.microsoft.com/office/drawing/2014/main" id="{09CBF3B5-C01C-4DBF-BD59-6807F239B1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075" y="92075"/>
            <a:ext cx="4144963" cy="4144963"/>
          </a:xfrm>
          <a:prstGeom prst="rect">
            <a:avLst/>
          </a:prstGeom>
        </p:spPr>
      </p:pic>
      <p:pic>
        <p:nvPicPr>
          <p:cNvPr id="2" name="6">
            <a:hlinkClick r:id="" action="ppaction://media"/>
            <a:extLst>
              <a:ext uri="{FF2B5EF4-FFF2-40B4-BE49-F238E27FC236}">
                <a16:creationId xmlns:a16="http://schemas.microsoft.com/office/drawing/2014/main" id="{1E5FEBC4-A2B6-4600-A89F-F168C9531B84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92355" y="92075"/>
            <a:ext cx="4144963" cy="4144963"/>
          </a:xfrm>
          <a:prstGeom prst="rect">
            <a:avLst/>
          </a:prstGeo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E8D1FA03-914D-48DF-B446-2BBC2D546ED8}"/>
              </a:ext>
            </a:extLst>
          </p:cNvPr>
          <p:cNvSpPr txBox="1"/>
          <p:nvPr/>
        </p:nvSpPr>
        <p:spPr>
          <a:xfrm>
            <a:off x="5401559" y="4769963"/>
            <a:ext cx="2969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</a:t>
            </a:r>
            <a:r>
              <a:rPr lang="en-US" altLang="zh-CN" dirty="0"/>
              <a:t>′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57184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33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39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167</Words>
  <Application>Microsoft Office PowerPoint</Application>
  <PresentationFormat>寬螢幕</PresentationFormat>
  <Paragraphs>8</Paragraphs>
  <Slides>6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佈景主題</vt:lpstr>
      <vt:lpstr>2021-9-22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2021-9-22</dc:title>
  <dc:creator>wei liu</dc:creator>
  <cp:lastModifiedBy>wei liu</cp:lastModifiedBy>
  <cp:revision>18</cp:revision>
  <dcterms:created xsi:type="dcterms:W3CDTF">2021-09-22T14:01:04Z</dcterms:created>
  <dcterms:modified xsi:type="dcterms:W3CDTF">2021-09-22T15:31:58Z</dcterms:modified>
</cp:coreProperties>
</file>

<file path=docProps/thumbnail.jpeg>
</file>